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5BD2D5-4EE3-47BA-9B98-5995005A018C}">
          <p14:sldIdLst>
            <p14:sldId id="256"/>
            <p14:sldId id="259"/>
            <p14:sldId id="257"/>
            <p14:sldId id="258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8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6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6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20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6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4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46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7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7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8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0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22" y="3180649"/>
            <a:ext cx="9448800" cy="182509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Специальность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10667"/>
            <a:ext cx="9448800" cy="1044222"/>
          </a:xfrm>
        </p:spPr>
        <p:txBody>
          <a:bodyPr>
            <a:normAutofit/>
          </a:bodyPr>
          <a:lstStyle/>
          <a:p>
            <a:r>
              <a:rPr lang="ru-RU" sz="3200" dirty="0"/>
              <a:t>Техническое обслуживание и ремонт автомобильного транспорта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76258" cy="3624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57" y="1"/>
            <a:ext cx="6204857" cy="36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61257"/>
            <a:ext cx="9296400" cy="1796144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</a:t>
            </a:r>
            <a:r>
              <a:rPr lang="en-US" dirty="0" smtClean="0"/>
              <a:t>: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9956"/>
            <a:ext cx="8768443" cy="5568043"/>
          </a:xfrm>
        </p:spPr>
        <p:txBody>
          <a:bodyPr/>
          <a:lstStyle/>
          <a:p>
            <a:r>
              <a:rPr lang="ru-RU" dirty="0"/>
              <a:t>Профессия «автослесарь» зарождалась по мере развития автомобильного транспорта. Производство и эксплуатация автомобилей усиливали потребность в людях, способных ремонтировать их в случае поломки. С изобретением конвейера Генри Фордом (30-е годы XX века) количество автомобилей резко возросло. Это создало необходимость в увеличении количества людей, умеющих поддерживать автомобиль в исправном состоянии. Усложнение конструкции автомобиля и появление сложного диагностического оборудования (50-е г оды XX века) приводит к разделению специальностей автослесаря: моторист, автоэлектрик, маляр, вулканизаторщик и т.д. На  сегодняшний день эта профессия остается востребованной, поскольку количество выпускаемых автомобилей неуклонно растет, а прогресс не стоит на месте. Шумные и грязные они постепенно покинут город, а на смену им придет высокоэффективный и экологически чистый транспорт.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3" y="4327071"/>
            <a:ext cx="3423557" cy="2530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8442" y="1477055"/>
            <a:ext cx="3423557" cy="28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r>
              <a:rPr lang="ru-RU" sz="3200" dirty="0"/>
              <a:t>Должностные </a:t>
            </a:r>
            <a:r>
              <a:rPr lang="ru-RU" sz="3200" dirty="0" smtClean="0"/>
              <a:t>обязанности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5030"/>
            <a:ext cx="12192000" cy="581297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Знать:</a:t>
            </a:r>
          </a:p>
          <a:p>
            <a:endParaRPr lang="ru-RU" dirty="0"/>
          </a:p>
          <a:p>
            <a:r>
              <a:rPr lang="ru-RU" dirty="0"/>
              <a:t>· нормативные правовые документы, регламентирующие порядок осуществления производственно-хозяйственной деятельности автотранспортных подразделений компании;</a:t>
            </a:r>
          </a:p>
          <a:p>
            <a:endParaRPr lang="ru-RU" dirty="0"/>
          </a:p>
          <a:p>
            <a:r>
              <a:rPr lang="ru-RU" dirty="0"/>
              <a:t>· материальную часть эксплуатируемых подразделениями компании транспортных средств и грузоподъемных механизмов;</a:t>
            </a:r>
          </a:p>
          <a:p>
            <a:endParaRPr lang="ru-RU" dirty="0"/>
          </a:p>
          <a:p>
            <a:r>
              <a:rPr lang="ru-RU" dirty="0"/>
              <a:t>· правила технической эксплуатации автотранспортных средств и грузоподъемных механизмов;</a:t>
            </a:r>
          </a:p>
          <a:p>
            <a:endParaRPr lang="ru-RU" dirty="0"/>
          </a:p>
          <a:p>
            <a:r>
              <a:rPr lang="ru-RU" dirty="0"/>
              <a:t>· организацию, сроки технического обслуживания и ремонта транспортных средств и механизмов;</a:t>
            </a:r>
          </a:p>
          <a:p>
            <a:endParaRPr lang="ru-RU" dirty="0"/>
          </a:p>
          <a:p>
            <a:r>
              <a:rPr lang="ru-RU" dirty="0"/>
              <a:t>· организацию труда и производства;</a:t>
            </a:r>
          </a:p>
          <a:p>
            <a:endParaRPr lang="ru-RU" dirty="0"/>
          </a:p>
          <a:p>
            <a:r>
              <a:rPr lang="ru-RU" dirty="0"/>
              <a:t>· порядок ведения учета и отчетности по подвижному составу и эксплуатационным материалам;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0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049986" cy="6857999"/>
          </a:xfrm>
        </p:spPr>
        <p:txBody>
          <a:bodyPr/>
          <a:lstStyle/>
          <a:p>
            <a:r>
              <a:rPr lang="ru-RU" dirty="0"/>
              <a:t>· правила дорожного движения, действующие на территории РФ, особенности правил дорожного движения в странах СНГ и Европы;</a:t>
            </a:r>
          </a:p>
          <a:p>
            <a:endParaRPr lang="ru-RU" dirty="0"/>
          </a:p>
          <a:p>
            <a:r>
              <a:rPr lang="ru-RU" dirty="0"/>
              <a:t>· правила перевозки грузов на территории РФ;</a:t>
            </a:r>
          </a:p>
          <a:p>
            <a:endParaRPr lang="ru-RU" dirty="0"/>
          </a:p>
          <a:p>
            <a:r>
              <a:rPr lang="ru-RU" dirty="0"/>
              <a:t>· основы трудового законодательства;</a:t>
            </a:r>
          </a:p>
          <a:p>
            <a:endParaRPr lang="ru-RU" dirty="0"/>
          </a:p>
          <a:p>
            <a:r>
              <a:rPr lang="ru-RU" dirty="0"/>
              <a:t>· правила и нормы охраны труда, техники безопасности, безопасности дорожного движения</a:t>
            </a:r>
            <a:r>
              <a:rPr lang="ru-RU" dirty="0">
                <a:solidFill>
                  <a:srgbClr val="FFFF00"/>
                </a:solidFill>
              </a:rPr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86" y="0"/>
            <a:ext cx="4142014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06200" cy="205740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Государственный образовательный </a:t>
            </a:r>
            <a:r>
              <a:rPr lang="ru-RU" sz="2200" dirty="0">
                <a:solidFill>
                  <a:srgbClr val="002060"/>
                </a:solidFill>
              </a:rPr>
              <a:t>стандарт по специальности «Техническое обслуживание и ремонт автомобильного транспорта» для подготовки специалиста данного профиля предусматривает изучение многих профессиональных и специальных дисциплин</a:t>
            </a:r>
            <a:r>
              <a:rPr lang="ru-RU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4560"/>
            <a:ext cx="6858000" cy="4663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-Инженерная </a:t>
            </a:r>
            <a:r>
              <a:rPr lang="ru-RU" dirty="0"/>
              <a:t>графика.</a:t>
            </a:r>
          </a:p>
          <a:p>
            <a:pPr marL="0" indent="0">
              <a:buNone/>
            </a:pPr>
            <a:r>
              <a:rPr lang="ru-RU" dirty="0" smtClean="0"/>
              <a:t>-Техническая </a:t>
            </a:r>
            <a:r>
              <a:rPr lang="ru-RU" dirty="0"/>
              <a:t>механика.</a:t>
            </a:r>
          </a:p>
          <a:p>
            <a:pPr marL="0" indent="0">
              <a:buNone/>
            </a:pPr>
            <a:r>
              <a:rPr lang="ru-RU" dirty="0" smtClean="0"/>
              <a:t>-Электротехника </a:t>
            </a:r>
            <a:r>
              <a:rPr lang="ru-RU" dirty="0"/>
              <a:t>и электроника.</a:t>
            </a:r>
          </a:p>
          <a:p>
            <a:pPr marL="0" indent="0">
              <a:buNone/>
            </a:pPr>
            <a:r>
              <a:rPr lang="ru-RU" dirty="0" smtClean="0"/>
              <a:t>-Материаловедение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-Метрология</a:t>
            </a:r>
            <a:r>
              <a:rPr lang="ru-RU" dirty="0"/>
              <a:t>, стандартизация и сертификация.</a:t>
            </a:r>
          </a:p>
          <a:p>
            <a:pPr marL="0" indent="0">
              <a:buNone/>
            </a:pPr>
            <a:r>
              <a:rPr lang="ru-RU" dirty="0" smtClean="0"/>
              <a:t>-Правила </a:t>
            </a:r>
            <a:r>
              <a:rPr lang="ru-RU" dirty="0"/>
              <a:t>безопасности дорожного движения.</a:t>
            </a:r>
          </a:p>
          <a:p>
            <a:pPr marL="0" indent="0">
              <a:buNone/>
            </a:pPr>
            <a:r>
              <a:rPr lang="ru-RU" dirty="0" smtClean="0"/>
              <a:t>-Правовое </a:t>
            </a:r>
            <a:r>
              <a:rPr lang="ru-RU" dirty="0"/>
              <a:t>обеспечение профессиональной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-Охрана </a:t>
            </a:r>
            <a:r>
              <a:rPr lang="ru-RU" dirty="0"/>
              <a:t>труда.</a:t>
            </a:r>
          </a:p>
          <a:p>
            <a:pPr marL="0" indent="0">
              <a:buNone/>
            </a:pPr>
            <a:r>
              <a:rPr lang="ru-RU" dirty="0" smtClean="0"/>
              <a:t>-Безопасность </a:t>
            </a:r>
            <a:r>
              <a:rPr lang="ru-RU" dirty="0"/>
              <a:t>жизнедеятельности.</a:t>
            </a:r>
          </a:p>
          <a:p>
            <a:pPr marL="0" indent="0">
              <a:buNone/>
            </a:pPr>
            <a:r>
              <a:rPr lang="ru-RU" dirty="0" smtClean="0"/>
              <a:t>-Устройство </a:t>
            </a:r>
            <a:r>
              <a:rPr lang="ru-RU" dirty="0"/>
              <a:t>автомобилей.</a:t>
            </a:r>
          </a:p>
          <a:p>
            <a:pPr marL="0" indent="0">
              <a:buNone/>
            </a:pPr>
            <a:r>
              <a:rPr lang="ru-RU" dirty="0" smtClean="0"/>
              <a:t>-Техническое </a:t>
            </a:r>
            <a:r>
              <a:rPr lang="ru-RU" dirty="0"/>
              <a:t>обслуживание и ремонт автотранспорта.</a:t>
            </a:r>
          </a:p>
          <a:p>
            <a:pPr marL="0" indent="0">
              <a:buNone/>
            </a:pPr>
            <a:r>
              <a:rPr lang="ru-RU" dirty="0" smtClean="0"/>
              <a:t>-Управление </a:t>
            </a:r>
            <a:r>
              <a:rPr lang="ru-RU" dirty="0"/>
              <a:t>коллективом исполнителей и другие</a:t>
            </a:r>
            <a:r>
              <a:rPr lang="ru-RU" dirty="0" smtClean="0"/>
              <a:t>.-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57400"/>
            <a:ext cx="53340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7952014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проведения грамотного технического обслуживания и ремонта автомобильного транспорта специалист должен знать не только его устройство, но и разбираться в тех процессах, что происходят при его эксплуатации. Необходимо знать и понимать физические и химические процессы, происходящие в двигатели при его работе.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Успешное усвоение программы позволит студенту понять, что выбранная им специальность интересна и будет востребована обществом, как сегодня, так и в обозримом будущем. Автомобиль, как и живое существо, требует повседневного ухода и обслуживания, своевременного ремонта и непрерывной диагностики его состояния. Выполнение этих требований позволит эксплуатировать автомобиль долгий период и успешно выполнять работу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15" y="0"/>
            <a:ext cx="4239985" cy="3102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14" y="3102429"/>
            <a:ext cx="4239985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окончании обучения Вы сможете работать: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4560"/>
            <a:ext cx="7658100" cy="4663440"/>
          </a:xfrm>
        </p:spPr>
        <p:txBody>
          <a:bodyPr>
            <a:normAutofit/>
          </a:bodyPr>
          <a:lstStyle/>
          <a:p>
            <a:r>
              <a:rPr lang="ru-RU" dirty="0"/>
              <a:t>автобусные, таксомоторные парки;</a:t>
            </a:r>
          </a:p>
          <a:p>
            <a:r>
              <a:rPr lang="ru-RU" dirty="0"/>
              <a:t>автотранспортные предприятия;</a:t>
            </a:r>
          </a:p>
          <a:p>
            <a:r>
              <a:rPr lang="ru-RU" dirty="0"/>
              <a:t>автоколонны;</a:t>
            </a:r>
          </a:p>
          <a:p>
            <a:r>
              <a:rPr lang="ru-RU" dirty="0"/>
              <a:t>транспортные цеха;</a:t>
            </a:r>
          </a:p>
          <a:p>
            <a:r>
              <a:rPr lang="ru-RU" dirty="0"/>
              <a:t>компании, осуществляющие грузоперевозки;</a:t>
            </a:r>
          </a:p>
          <a:p>
            <a:r>
              <a:rPr lang="ru-RU" dirty="0"/>
              <a:t>автосервисы;</a:t>
            </a:r>
          </a:p>
          <a:p>
            <a:r>
              <a:rPr lang="ru-RU" dirty="0"/>
              <a:t>автомобильный спорт;</a:t>
            </a:r>
          </a:p>
          <a:p>
            <a:r>
              <a:rPr lang="ru-RU" dirty="0"/>
              <a:t>станции технического обслуживания и инструментального контроля автомобилей;</a:t>
            </a:r>
          </a:p>
          <a:p>
            <a:r>
              <a:rPr lang="ru-RU" dirty="0"/>
              <a:t>автомобильные подразделения Вооруженных сил и полиции.</a:t>
            </a:r>
          </a:p>
        </p:txBody>
      </p:sp>
    </p:spTree>
    <p:extLst>
      <p:ext uri="{BB962C8B-B14F-4D97-AF65-F5344CB8AC3E}">
        <p14:creationId xmlns:p14="http://schemas.microsoft.com/office/powerpoint/2010/main" val="39077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90311"/>
            <a:ext cx="12192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25600" y="1501422"/>
            <a:ext cx="8884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83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84</TotalTime>
  <Words>504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След самолета</vt:lpstr>
      <vt:lpstr>Специальность:</vt:lpstr>
      <vt:lpstr>История: </vt:lpstr>
      <vt:lpstr>Должностные обязанности:</vt:lpstr>
      <vt:lpstr>Презентация PowerPoint</vt:lpstr>
      <vt:lpstr>Государственный образовательный стандарт по специальности «Техническое обслуживание и ремонт автомобильного транспорта» для подготовки специалиста данного профиля предусматривает изучение многих профессиональных и специальных дисциплин:</vt:lpstr>
      <vt:lpstr>Презентация PowerPoint</vt:lpstr>
      <vt:lpstr>По окончании обучения Вы сможете работать: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Специальность:</dc:title>
  <dc:creator>Пользователь Windows</dc:creator>
  <cp:lastModifiedBy>Пользователь Windows</cp:lastModifiedBy>
  <cp:revision>7</cp:revision>
  <dcterms:created xsi:type="dcterms:W3CDTF">2018-04-10T04:34:21Z</dcterms:created>
  <dcterms:modified xsi:type="dcterms:W3CDTF">2018-04-10T05:58:29Z</dcterms:modified>
</cp:coreProperties>
</file>